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audio1.bin" ContentType="audio/unknown"/>
  <Override PartName="/ppt/media/audio2.bin" ContentType="audio/unknown"/>
  <Override PartName="/ppt/media/audio3.bin" ContentType="audio/unknown"/>
  <Override PartName="/ppt/media/audio4.bin" ContentType="audio/unknown"/>
  <Override PartName="/ppt/media/audio5.bin" ContentType="audio/unknown"/>
  <Override PartName="/ppt/media/audio6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0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05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3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01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55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22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942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9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33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15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27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777AB-457B-5D43-8A6B-F21467FC10C3}" type="datetimeFigureOut">
              <a:rPr lang="en-US" smtClean="0"/>
              <a:t>11/20/13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07192-002B-8341-8180-8F76FB08B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2973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5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3.bin"/><Relationship Id="rId3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alphaModFix amt="81000"/>
          </a:blip>
          <a:stretch>
            <a:fillRect/>
          </a:stretch>
        </p:blipFill>
        <p:spPr>
          <a:xfrm>
            <a:off x="0" y="0"/>
            <a:ext cx="9077147" cy="66519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67" y="17240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Italian research project </a:t>
            </a:r>
            <a:b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by</a:t>
            </a:r>
            <a:b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ucas Singer and </a:t>
            </a:r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eif </a:t>
            </a:r>
            <a:r>
              <a:rPr lang="en-US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</a:t>
            </a:r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indgren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Lets Begin!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414" y="0"/>
            <a:ext cx="2861733" cy="159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200">
        <p:randomBar dir="vert"/>
        <p:sndAc>
          <p:stSnd>
            <p:snd r:embed="rId2" name="Explosion"/>
          </p:stSnd>
        </p:sndAc>
      </p:transition>
    </mc:Choice>
    <mc:Fallback>
      <p:transition xmlns:p14="http://schemas.microsoft.com/office/powerpoint/2010/main" spd="slow">
        <p:randomBar dir="vert"/>
        <p:sndAc>
          <p:stSnd>
            <p:snd r:embed="rId2" name="Explosion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dirty="0" smtClean="0"/>
              <a:t>Italy uses Euro’s instead of </a:t>
            </a:r>
            <a:r>
              <a:rPr lang="en-US" sz="4800" dirty="0" smtClean="0"/>
              <a:t>Dollars and Quarters.</a:t>
            </a:r>
          </a:p>
          <a:p>
            <a:r>
              <a:rPr lang="en-US" sz="4800" dirty="0" smtClean="0"/>
              <a:t>1 Euro=100 cents, before 2001 Italian lira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319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Camera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Camera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rush Script MT Italic"/>
                <a:cs typeface="Brush Script MT Italic"/>
              </a:rPr>
              <a:t>Credit to:</a:t>
            </a:r>
            <a:endParaRPr lang="en-US" sz="6000" dirty="0">
              <a:latin typeface="Brush Script MT Italic"/>
              <a:cs typeface="Brush Script MT Ital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8000"/>
                </a:solidFill>
                <a:latin typeface="Abadi MT Condensed Extra Bold"/>
                <a:cs typeface="Abadi MT Condensed Extra Bold"/>
              </a:rPr>
              <a:t>Research by Leif Lindgren</a:t>
            </a:r>
          </a:p>
          <a:p>
            <a:r>
              <a:rPr lang="en-US" dirty="0" smtClean="0">
                <a:solidFill>
                  <a:srgbClr val="008000"/>
                </a:solidFill>
                <a:latin typeface="Abadi MT Condensed Extra Bold"/>
                <a:cs typeface="Abadi MT Condensed Extra Bold"/>
              </a:rPr>
              <a:t>Power Point by Lucas Singer</a:t>
            </a:r>
          </a:p>
          <a:p>
            <a:endParaRPr lang="en-US" dirty="0">
              <a:solidFill>
                <a:srgbClr val="008000"/>
              </a:solidFill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3661892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600">
        <p:circle/>
        <p:sndAc>
          <p:stSnd>
            <p:snd r:embed="rId2" name="Drum Roll"/>
          </p:stSnd>
        </p:sndAc>
      </p:transition>
    </mc:Choice>
    <mc:Fallback>
      <p:transition xmlns:p14="http://schemas.microsoft.com/office/powerpoint/2010/main" spd="slow">
        <p:circle/>
        <p:sndAc>
          <p:stSnd>
            <p:snd r:embed="rId2" name="Drum Roll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5200" y="1422400"/>
            <a:ext cx="65193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        </a:t>
            </a:r>
            <a:r>
              <a:rPr lang="en-US" sz="9600" dirty="0" smtClean="0">
                <a:latin typeface="American Typewriter Light"/>
                <a:cs typeface="American Typewriter Light"/>
              </a:rPr>
              <a:t>FIN</a:t>
            </a:r>
            <a:endParaRPr lang="en-US" sz="9600" dirty="0">
              <a:latin typeface="American Typewriter Light"/>
              <a:cs typeface="American Typewriter Light"/>
            </a:endParaRPr>
          </a:p>
        </p:txBody>
      </p:sp>
    </p:spTree>
    <p:extLst>
      <p:ext uri="{BB962C8B-B14F-4D97-AF65-F5344CB8AC3E}">
        <p14:creationId xmlns:p14="http://schemas.microsoft.com/office/powerpoint/2010/main" val="1908964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Applause"/>
          </p:stSnd>
        </p:sndAc>
      </p:transition>
    </mc:Choice>
    <mc:Fallback>
      <p:transition xmlns:p14="http://schemas.microsoft.com/office/powerpoint/2010/main" spd="slow">
        <p:split orient="vert"/>
        <p:sndAc>
          <p:stSnd>
            <p:snd r:embed="rId2" name="Applause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Italy</a:t>
            </a:r>
            <a:endParaRPr lang="en-US" dirty="0"/>
          </a:p>
        </p:txBody>
      </p:sp>
      <p:pic>
        <p:nvPicPr>
          <p:cNvPr id="4" name="Content Placeholder 3" descr="Unknown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78" b="21178"/>
          <a:stretch>
            <a:fillRect/>
          </a:stretch>
        </p:blipFill>
        <p:spPr>
          <a:xfrm>
            <a:off x="1" y="1193801"/>
            <a:ext cx="5063068" cy="4449762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068" y="1193801"/>
            <a:ext cx="4080932" cy="444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1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300">
        <p:wheel spokes="1"/>
      </p:transition>
    </mc:Choice>
    <mc:Fallback xmlns="">
      <p:transition xmlns:p14="http://schemas.microsoft.com/office/powerpoint/2010/main" spd="slow">
        <p:wheel spokes="1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Gill Sans Ultra Bold"/>
                <a:cs typeface="Gill Sans Ultra Bold"/>
              </a:rPr>
              <a:t>Geography of Italy</a:t>
            </a:r>
            <a:endParaRPr lang="en-US" dirty="0">
              <a:latin typeface="Gill Sans Ultra Bold"/>
              <a:cs typeface="Gill Sans Ultra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total size of Italy is 301,340 Kilometers.</a:t>
            </a:r>
          </a:p>
          <a:p>
            <a:r>
              <a:rPr lang="en-US" dirty="0" smtClean="0"/>
              <a:t>Italy is partially made up of mountains.</a:t>
            </a:r>
          </a:p>
          <a:p>
            <a:r>
              <a:rPr lang="en-US" dirty="0" smtClean="0"/>
              <a:t>Italy borders Switzerland, France, Austria, Slovenia, and Croatia.       </a:t>
            </a:r>
          </a:p>
          <a:p>
            <a:r>
              <a:rPr lang="en-US" dirty="0" smtClean="0"/>
              <a:t>4,700 miles of coastline.     </a:t>
            </a:r>
          </a:p>
          <a:p>
            <a:r>
              <a:rPr lang="en-US" dirty="0" smtClean="0"/>
              <a:t>Po valley is the largest plain in </a:t>
            </a:r>
            <a:r>
              <a:rPr lang="en-US" dirty="0" err="1" smtClean="0"/>
              <a:t>italy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Apennines </a:t>
            </a:r>
            <a:r>
              <a:rPr lang="en-US" dirty="0" err="1" smtClean="0"/>
              <a:t>moutains</a:t>
            </a:r>
            <a:r>
              <a:rPr lang="en-US" dirty="0"/>
              <a:t> </a:t>
            </a:r>
            <a:r>
              <a:rPr lang="en-US" dirty="0" smtClean="0"/>
              <a:t>are a big mountain range which go all along the boot and separate the East And the west of the country.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21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Italy’s politics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Italy has been a unitary parliamentary republic since 2 June 1946, when the monarchy was abolished by a constitutional referendum.</a:t>
            </a:r>
          </a:p>
          <a:p>
            <a:r>
              <a:rPr lang="en-US" dirty="0" smtClean="0"/>
              <a:t>Enrico </a:t>
            </a:r>
            <a:r>
              <a:rPr lang="en-US" dirty="0" err="1" smtClean="0"/>
              <a:t>Letta</a:t>
            </a:r>
            <a:r>
              <a:rPr lang="en-US" dirty="0" smtClean="0"/>
              <a:t>, 55</a:t>
            </a:r>
            <a:r>
              <a:rPr lang="en-US" baseline="30000" dirty="0" smtClean="0"/>
              <a:t>th</a:t>
            </a:r>
            <a:r>
              <a:rPr lang="en-US" dirty="0" smtClean="0"/>
              <a:t> Prime Minister of Italy, in office since April, 2013.</a:t>
            </a:r>
          </a:p>
          <a:p>
            <a:r>
              <a:rPr lang="en-US" dirty="0" smtClean="0"/>
              <a:t>Giorgio Napolitano, 11</a:t>
            </a:r>
            <a:r>
              <a:rPr lang="en-US" baseline="30000" dirty="0" smtClean="0"/>
              <a:t>th</a:t>
            </a:r>
            <a:r>
              <a:rPr lang="en-US" dirty="0" smtClean="0"/>
              <a:t> president of Italy, in office since 15 May 2006 .</a:t>
            </a:r>
            <a:endParaRPr lang="en-US" dirty="0"/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933" y="0"/>
            <a:ext cx="2590800" cy="141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12362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Food…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Some common foods of Italy are: Pizza, pasta, gelato, and espresso.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Unique cuisines in Italy are: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Frico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Brovada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, Jota, Prosciutto.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397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51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Music </a:t>
            </a:r>
            <a:endParaRPr lang="en-US" dirty="0"/>
          </a:p>
        </p:txBody>
      </p:sp>
      <p:pic>
        <p:nvPicPr>
          <p:cNvPr id="4" name="Picture 3" descr="Unknown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0" y="0"/>
            <a:ext cx="3784600" cy="2146300"/>
          </a:xfrm>
          <a:prstGeom prst="rect">
            <a:avLst/>
          </a:prstGeom>
        </p:spPr>
      </p:pic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3877734" cy="2188633"/>
          </a:xfrm>
          <a:prstGeom prst="rect">
            <a:avLst/>
          </a:prstGeom>
        </p:spPr>
      </p:pic>
      <p:pic>
        <p:nvPicPr>
          <p:cNvPr id="8" name="Content Placeholder 7" descr="Unknown-2.jpeg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265" r="-56265"/>
          <a:stretch>
            <a:fillRect/>
          </a:stretch>
        </p:blipFill>
        <p:spPr>
          <a:xfrm>
            <a:off x="-2269067" y="2188632"/>
            <a:ext cx="8382000" cy="4669367"/>
          </a:xfrm>
        </p:spPr>
      </p:pic>
      <p:sp>
        <p:nvSpPr>
          <p:cNvPr id="3" name="TextBox 2"/>
          <p:cNvSpPr txBox="1"/>
          <p:nvPr/>
        </p:nvSpPr>
        <p:spPr>
          <a:xfrm flipH="1">
            <a:off x="4538131" y="2743199"/>
            <a:ext cx="2573868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Famous Italian composers are Richard Strauss, Gustav Mahler, and </a:t>
            </a:r>
            <a:r>
              <a:rPr lang="en-US" sz="2800" dirty="0"/>
              <a:t>R</a:t>
            </a:r>
            <a:r>
              <a:rPr lang="en-US" sz="2800" dirty="0" smtClean="0"/>
              <a:t>ichard </a:t>
            </a:r>
            <a:r>
              <a:rPr lang="en-US" sz="2800" dirty="0"/>
              <a:t>W</a:t>
            </a:r>
            <a:r>
              <a:rPr lang="en-US" sz="2800" dirty="0" smtClean="0"/>
              <a:t>agner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11332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  <p:sndAc>
          <p:stSnd>
            <p:snd r:embed="rId2" name="Yahoo"/>
          </p:stSnd>
        </p:sndAc>
      </p:transition>
    </mc:Choice>
    <mc:Fallback>
      <p:transition xmlns:p14="http://schemas.microsoft.com/office/powerpoint/2010/main" spd="slow">
        <p:fade/>
        <p:sndAc>
          <p:stSnd>
            <p:snd r:embed="rId2" name="Yahoo"/>
          </p:stSnd>
        </p:sndAc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hancery"/>
                <a:cs typeface="Apple Chancery"/>
              </a:rPr>
              <a:t>Italian Art</a:t>
            </a:r>
            <a:endParaRPr lang="en-US" dirty="0">
              <a:latin typeface="Apple Chancery"/>
              <a:cs typeface="Apple Chancery"/>
            </a:endParaRPr>
          </a:p>
        </p:txBody>
      </p:sp>
      <p:pic>
        <p:nvPicPr>
          <p:cNvPr id="4" name="Content Placeholder 3" descr="Unknown-3.jpe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9" t="9500" r="-3649" b="27798"/>
          <a:stretch/>
        </p:blipFill>
        <p:spPr>
          <a:xfrm>
            <a:off x="457200" y="1600200"/>
            <a:ext cx="4640263" cy="4525963"/>
          </a:xfrm>
        </p:spPr>
      </p:pic>
      <p:pic>
        <p:nvPicPr>
          <p:cNvPr id="5" name="Picture 4" descr="Unknown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33" y="1600200"/>
            <a:ext cx="374226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177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Italy has a diversified industrial economy with high gross domestic product (GPD) per capita and developed industry. </a:t>
            </a:r>
            <a:endParaRPr lang="en-US" dirty="0"/>
          </a:p>
          <a:p>
            <a:r>
              <a:rPr lang="en-US" dirty="0" smtClean="0"/>
              <a:t>In 2012 </a:t>
            </a:r>
            <a:r>
              <a:rPr lang="en-US" dirty="0"/>
              <a:t>I</a:t>
            </a:r>
            <a:r>
              <a:rPr lang="en-US" dirty="0" smtClean="0"/>
              <a:t>taly was the ninth-largest economy in the world, the fourth-largest Europe and the third-largest economy in Eurozone in terms of nominal GDP, and the tenth largest economy in the world.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54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Currency of Italy</a:t>
            </a:r>
            <a:endParaRPr lang="en-US" dirty="0"/>
          </a:p>
        </p:txBody>
      </p:sp>
      <p:pic>
        <p:nvPicPr>
          <p:cNvPr id="6" name="Content Placeholder 5" descr="images-4.jpe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8" b="8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17965649"/>
      </p:ext>
    </p:extLst>
  </p:cSld>
  <p:clrMapOvr>
    <a:masterClrMapping/>
  </p:clrMapOvr>
  <p:transition xmlns:p14="http://schemas.microsoft.com/office/powerpoint/2010/main" spd="slow">
    <p:push dir="u"/>
    <p:sndAc>
      <p:stSnd>
        <p:snd r:embed="rId2" name="Cash Register"/>
      </p:stSnd>
    </p:sndAc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283</Words>
  <Application>Microsoft Macintosh PowerPoint</Application>
  <PresentationFormat>On-screen Show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Italian research project  by  Lucas Singer and Leif Lindgren</vt:lpstr>
      <vt:lpstr>Geography of Italy</vt:lpstr>
      <vt:lpstr>Geography of Italy</vt:lpstr>
      <vt:lpstr>Italy’s politics </vt:lpstr>
      <vt:lpstr>Food…</vt:lpstr>
      <vt:lpstr>Music </vt:lpstr>
      <vt:lpstr>Italian Art</vt:lpstr>
      <vt:lpstr>Economy</vt:lpstr>
      <vt:lpstr>Currency of Italy</vt:lpstr>
      <vt:lpstr>Currency</vt:lpstr>
      <vt:lpstr>Credit to:</vt:lpstr>
      <vt:lpstr>PowerPoint Presentation</vt:lpstr>
    </vt:vector>
  </TitlesOfParts>
  <Company>gdg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research project  by  Lucas Singer and Leif Lindgren</dc:title>
  <dc:creator>gdg ggfg</dc:creator>
  <cp:lastModifiedBy>gdg ggfg</cp:lastModifiedBy>
  <cp:revision>25</cp:revision>
  <dcterms:created xsi:type="dcterms:W3CDTF">2013-11-06T19:37:26Z</dcterms:created>
  <dcterms:modified xsi:type="dcterms:W3CDTF">2013-11-20T19:31:01Z</dcterms:modified>
</cp:coreProperties>
</file>